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9" r:id="rId1"/>
  </p:sldMasterIdLst>
  <p:notesMasterIdLst>
    <p:notesMasterId r:id="rId3"/>
  </p:notesMasterIdLst>
  <p:handoutMasterIdLst>
    <p:handoutMasterId r:id="rId4"/>
  </p:handoutMasterIdLst>
  <p:sldIdLst>
    <p:sldId id="335" r:id="rId2"/>
  </p:sldIdLst>
  <p:sldSz cx="9144000" cy="6858000" type="screen4x3"/>
  <p:notesSz cx="7099300" cy="10236200"/>
  <p:defaultTextStyle>
    <a:defPPr>
      <a:defRPr lang="en-GB"/>
    </a:defPPr>
    <a:lvl1pPr algn="l" rtl="0" fontAlgn="base">
      <a:spcBef>
        <a:spcPct val="0"/>
      </a:spcBef>
      <a:spcAft>
        <a:spcPct val="0"/>
      </a:spcAft>
      <a:defRPr sz="900" i="1" kern="1200">
        <a:solidFill>
          <a:schemeClr val="bg1"/>
        </a:solidFill>
        <a:latin typeface="Arial" pitchFamily="34" charset="0"/>
        <a:ea typeface="+mn-ea"/>
        <a:cs typeface="Arial" pitchFamily="34" charset="0"/>
      </a:defRPr>
    </a:lvl1pPr>
    <a:lvl2pPr marL="457200" algn="l" rtl="0" fontAlgn="base">
      <a:spcBef>
        <a:spcPct val="0"/>
      </a:spcBef>
      <a:spcAft>
        <a:spcPct val="0"/>
      </a:spcAft>
      <a:defRPr sz="900" i="1" kern="1200">
        <a:solidFill>
          <a:schemeClr val="bg1"/>
        </a:solidFill>
        <a:latin typeface="Arial" pitchFamily="34" charset="0"/>
        <a:ea typeface="+mn-ea"/>
        <a:cs typeface="Arial" pitchFamily="34" charset="0"/>
      </a:defRPr>
    </a:lvl2pPr>
    <a:lvl3pPr marL="914400" algn="l" rtl="0" fontAlgn="base">
      <a:spcBef>
        <a:spcPct val="0"/>
      </a:spcBef>
      <a:spcAft>
        <a:spcPct val="0"/>
      </a:spcAft>
      <a:defRPr sz="900" i="1" kern="1200">
        <a:solidFill>
          <a:schemeClr val="bg1"/>
        </a:solidFill>
        <a:latin typeface="Arial" pitchFamily="34" charset="0"/>
        <a:ea typeface="+mn-ea"/>
        <a:cs typeface="Arial" pitchFamily="34" charset="0"/>
      </a:defRPr>
    </a:lvl3pPr>
    <a:lvl4pPr marL="1371600" algn="l" rtl="0" fontAlgn="base">
      <a:spcBef>
        <a:spcPct val="0"/>
      </a:spcBef>
      <a:spcAft>
        <a:spcPct val="0"/>
      </a:spcAft>
      <a:defRPr sz="900" i="1" kern="1200">
        <a:solidFill>
          <a:schemeClr val="bg1"/>
        </a:solidFill>
        <a:latin typeface="Arial" pitchFamily="34" charset="0"/>
        <a:ea typeface="+mn-ea"/>
        <a:cs typeface="Arial" pitchFamily="34" charset="0"/>
      </a:defRPr>
    </a:lvl4pPr>
    <a:lvl5pPr marL="1828800" algn="l" rtl="0" fontAlgn="base">
      <a:spcBef>
        <a:spcPct val="0"/>
      </a:spcBef>
      <a:spcAft>
        <a:spcPct val="0"/>
      </a:spcAft>
      <a:defRPr sz="900" i="1" kern="1200">
        <a:solidFill>
          <a:schemeClr val="bg1"/>
        </a:solidFill>
        <a:latin typeface="Arial" pitchFamily="34" charset="0"/>
        <a:ea typeface="+mn-ea"/>
        <a:cs typeface="Arial" pitchFamily="34" charset="0"/>
      </a:defRPr>
    </a:lvl5pPr>
    <a:lvl6pPr marL="2286000" algn="l" defTabSz="914400" rtl="0" eaLnBrk="1" latinLnBrk="0" hangingPunct="1">
      <a:defRPr sz="900" i="1" kern="1200">
        <a:solidFill>
          <a:schemeClr val="bg1"/>
        </a:solidFill>
        <a:latin typeface="Arial" pitchFamily="34" charset="0"/>
        <a:ea typeface="+mn-ea"/>
        <a:cs typeface="Arial" pitchFamily="34" charset="0"/>
      </a:defRPr>
    </a:lvl6pPr>
    <a:lvl7pPr marL="2743200" algn="l" defTabSz="914400" rtl="0" eaLnBrk="1" latinLnBrk="0" hangingPunct="1">
      <a:defRPr sz="900" i="1" kern="1200">
        <a:solidFill>
          <a:schemeClr val="bg1"/>
        </a:solidFill>
        <a:latin typeface="Arial" pitchFamily="34" charset="0"/>
        <a:ea typeface="+mn-ea"/>
        <a:cs typeface="Arial" pitchFamily="34" charset="0"/>
      </a:defRPr>
    </a:lvl7pPr>
    <a:lvl8pPr marL="3200400" algn="l" defTabSz="914400" rtl="0" eaLnBrk="1" latinLnBrk="0" hangingPunct="1">
      <a:defRPr sz="900" i="1" kern="1200">
        <a:solidFill>
          <a:schemeClr val="bg1"/>
        </a:solidFill>
        <a:latin typeface="Arial" pitchFamily="34" charset="0"/>
        <a:ea typeface="+mn-ea"/>
        <a:cs typeface="Arial" pitchFamily="34" charset="0"/>
      </a:defRPr>
    </a:lvl8pPr>
    <a:lvl9pPr marL="3657600" algn="l" defTabSz="914400" rtl="0" eaLnBrk="1" latinLnBrk="0" hangingPunct="1">
      <a:defRPr sz="900" i="1" kern="1200">
        <a:solidFill>
          <a:schemeClr val="bg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6894B2"/>
    <a:srgbClr val="505050"/>
    <a:srgbClr val="00A300"/>
    <a:srgbClr val="743063"/>
    <a:srgbClr val="FFA300"/>
    <a:srgbClr val="FF0000"/>
    <a:srgbClr val="004990"/>
    <a:srgbClr val="A7A9A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9207" autoAdjust="0"/>
    <p:restoredTop sz="54233" autoAdjust="0"/>
  </p:normalViewPr>
  <p:slideViewPr>
    <p:cSldViewPr snapToGrid="0">
      <p:cViewPr>
        <p:scale>
          <a:sx n="66" d="100"/>
          <a:sy n="66" d="100"/>
        </p:scale>
        <p:origin x="-1164" y="-156"/>
      </p:cViewPr>
      <p:guideLst>
        <p:guide orient="horz" pos="2803"/>
        <p:guide orient="horz" pos="929"/>
        <p:guide orient="horz" pos="3061"/>
        <p:guide orient="horz" pos="1278"/>
        <p:guide orient="horz" pos="1323"/>
        <p:guide orient="horz" pos="2857"/>
        <p:guide orient="horz" pos="3050"/>
        <p:guide pos="1378"/>
        <p:guide pos="429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100" d="100"/>
          <a:sy n="100" d="100"/>
        </p:scale>
        <p:origin x="-1482" y="1500"/>
      </p:cViewPr>
      <p:guideLst>
        <p:guide orient="horz" pos="3224"/>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73400" cy="512763"/>
          </a:xfrm>
          <a:prstGeom prst="rect">
            <a:avLst/>
          </a:prstGeom>
          <a:noFill/>
          <a:ln w="9525">
            <a:noFill/>
            <a:miter lim="800000"/>
            <a:headEnd/>
            <a:tailEnd/>
          </a:ln>
          <a:effectLst/>
        </p:spPr>
        <p:txBody>
          <a:bodyPr vert="horz" wrap="square" lIns="94549" tIns="47274" rIns="94549" bIns="47274" numCol="1" anchor="t" anchorCtr="0" compatLnSpc="1">
            <a:prstTxWarp prst="textNoShape">
              <a:avLst/>
            </a:prstTxWarp>
          </a:bodyPr>
          <a:lstStyle>
            <a:lvl1pPr defTabSz="946150">
              <a:defRPr sz="1200" i="0">
                <a:latin typeface="Arial" charset="0"/>
                <a:cs typeface="+mn-cs"/>
              </a:defRPr>
            </a:lvl1pPr>
          </a:lstStyle>
          <a:p>
            <a:pPr>
              <a:defRPr/>
            </a:pPr>
            <a:endParaRPr lang="en-GB"/>
          </a:p>
        </p:txBody>
      </p:sp>
      <p:sp>
        <p:nvSpPr>
          <p:cNvPr id="10243" name="Rectangle 3"/>
          <p:cNvSpPr>
            <a:spLocks noGrp="1" noChangeArrowheads="1"/>
          </p:cNvSpPr>
          <p:nvPr>
            <p:ph type="dt" sz="quarter" idx="1"/>
          </p:nvPr>
        </p:nvSpPr>
        <p:spPr bwMode="auto">
          <a:xfrm>
            <a:off x="4025900" y="0"/>
            <a:ext cx="3073400" cy="512763"/>
          </a:xfrm>
          <a:prstGeom prst="rect">
            <a:avLst/>
          </a:prstGeom>
          <a:noFill/>
          <a:ln w="9525">
            <a:noFill/>
            <a:miter lim="800000"/>
            <a:headEnd/>
            <a:tailEnd/>
          </a:ln>
          <a:effectLst/>
        </p:spPr>
        <p:txBody>
          <a:bodyPr vert="horz" wrap="square" lIns="94549" tIns="47274" rIns="94549" bIns="47274" numCol="1" anchor="t" anchorCtr="0" compatLnSpc="1">
            <a:prstTxWarp prst="textNoShape">
              <a:avLst/>
            </a:prstTxWarp>
          </a:bodyPr>
          <a:lstStyle>
            <a:lvl1pPr algn="r" defTabSz="946150">
              <a:defRPr sz="1200" i="0">
                <a:latin typeface="Arial" charset="0"/>
                <a:cs typeface="+mn-cs"/>
              </a:defRPr>
            </a:lvl1pPr>
          </a:lstStyle>
          <a:p>
            <a:pPr>
              <a:defRPr/>
            </a:pPr>
            <a:endParaRPr lang="en-GB"/>
          </a:p>
        </p:txBody>
      </p:sp>
      <p:sp>
        <p:nvSpPr>
          <p:cNvPr id="10244" name="Rectangle 4"/>
          <p:cNvSpPr>
            <a:spLocks noGrp="1" noChangeArrowheads="1"/>
          </p:cNvSpPr>
          <p:nvPr>
            <p:ph type="ftr" sz="quarter" idx="2"/>
          </p:nvPr>
        </p:nvSpPr>
        <p:spPr bwMode="auto">
          <a:xfrm>
            <a:off x="0" y="9723438"/>
            <a:ext cx="3073400" cy="512762"/>
          </a:xfrm>
          <a:prstGeom prst="rect">
            <a:avLst/>
          </a:prstGeom>
          <a:noFill/>
          <a:ln w="9525">
            <a:noFill/>
            <a:miter lim="800000"/>
            <a:headEnd/>
            <a:tailEnd/>
          </a:ln>
          <a:effectLst/>
        </p:spPr>
        <p:txBody>
          <a:bodyPr vert="horz" wrap="square" lIns="94549" tIns="47274" rIns="94549" bIns="47274" numCol="1" anchor="b" anchorCtr="0" compatLnSpc="1">
            <a:prstTxWarp prst="textNoShape">
              <a:avLst/>
            </a:prstTxWarp>
          </a:bodyPr>
          <a:lstStyle>
            <a:lvl1pPr defTabSz="946150">
              <a:defRPr sz="1200" i="0">
                <a:latin typeface="Arial" charset="0"/>
                <a:cs typeface="+mn-cs"/>
              </a:defRPr>
            </a:lvl1pPr>
          </a:lstStyle>
          <a:p>
            <a:pPr>
              <a:defRPr/>
            </a:pPr>
            <a:endParaRPr lang="en-GB"/>
          </a:p>
        </p:txBody>
      </p:sp>
      <p:sp>
        <p:nvSpPr>
          <p:cNvPr id="10245" name="Rectangle 5"/>
          <p:cNvSpPr>
            <a:spLocks noGrp="1" noChangeArrowheads="1"/>
          </p:cNvSpPr>
          <p:nvPr>
            <p:ph type="sldNum" sz="quarter" idx="3"/>
          </p:nvPr>
        </p:nvSpPr>
        <p:spPr bwMode="auto">
          <a:xfrm>
            <a:off x="4025900" y="9723438"/>
            <a:ext cx="3073400" cy="512762"/>
          </a:xfrm>
          <a:prstGeom prst="rect">
            <a:avLst/>
          </a:prstGeom>
          <a:noFill/>
          <a:ln w="9525">
            <a:noFill/>
            <a:miter lim="800000"/>
            <a:headEnd/>
            <a:tailEnd/>
          </a:ln>
          <a:effectLst/>
        </p:spPr>
        <p:txBody>
          <a:bodyPr vert="horz" wrap="square" lIns="94549" tIns="47274" rIns="94549" bIns="47274" numCol="1" anchor="b" anchorCtr="0" compatLnSpc="1">
            <a:prstTxWarp prst="textNoShape">
              <a:avLst/>
            </a:prstTxWarp>
          </a:bodyPr>
          <a:lstStyle>
            <a:lvl1pPr algn="r" defTabSz="946150">
              <a:defRPr sz="1200" i="0">
                <a:latin typeface="Arial" charset="0"/>
                <a:cs typeface="+mn-cs"/>
              </a:defRPr>
            </a:lvl1pPr>
          </a:lstStyle>
          <a:p>
            <a:pPr>
              <a:defRPr/>
            </a:pPr>
            <a:fld id="{41E34D5C-EEAB-48E4-AE0F-67F4455BD3D1}"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4"/>
          <p:cNvSpPr>
            <a:spLocks noGrp="1" noRot="1" noChangeAspect="1" noChangeArrowheads="1" noTextEdit="1"/>
          </p:cNvSpPr>
          <p:nvPr>
            <p:ph type="sldImg" idx="2"/>
          </p:nvPr>
        </p:nvSpPr>
        <p:spPr bwMode="auto">
          <a:xfrm>
            <a:off x="987425" y="766763"/>
            <a:ext cx="5119688" cy="3840162"/>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46150" y="4862513"/>
            <a:ext cx="5207000" cy="3279775"/>
          </a:xfrm>
          <a:prstGeom prst="rect">
            <a:avLst/>
          </a:prstGeom>
          <a:noFill/>
          <a:ln w="12700">
            <a:noFill/>
            <a:miter lim="800000"/>
            <a:headEnd/>
            <a:tailEnd/>
          </a:ln>
          <a:effectLst/>
        </p:spPr>
        <p:txBody>
          <a:bodyPr vert="horz" wrap="square" lIns="94549" tIns="47274" rIns="94549" bIns="47274"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800" kern="1200">
        <a:solidFill>
          <a:schemeClr val="tx1"/>
        </a:solidFill>
        <a:latin typeface="Arial" charset="0"/>
        <a:ea typeface="+mn-ea"/>
        <a:cs typeface="+mn-cs"/>
      </a:defRPr>
    </a:lvl1pPr>
    <a:lvl2pPr marL="190500" algn="l" rtl="0" eaLnBrk="0" fontAlgn="base" hangingPunct="0">
      <a:spcBef>
        <a:spcPct val="30000"/>
      </a:spcBef>
      <a:spcAft>
        <a:spcPct val="0"/>
      </a:spcAft>
      <a:defRPr sz="800" kern="1200">
        <a:solidFill>
          <a:schemeClr val="tx1"/>
        </a:solidFill>
        <a:latin typeface="Arial" charset="0"/>
        <a:ea typeface="+mn-ea"/>
        <a:cs typeface="+mn-cs"/>
      </a:defRPr>
    </a:lvl2pPr>
    <a:lvl3pPr marL="381000" algn="l" rtl="0" eaLnBrk="0" fontAlgn="base" hangingPunct="0">
      <a:spcBef>
        <a:spcPct val="30000"/>
      </a:spcBef>
      <a:spcAft>
        <a:spcPct val="0"/>
      </a:spcAft>
      <a:defRPr sz="800" kern="1200">
        <a:solidFill>
          <a:schemeClr val="tx1"/>
        </a:solidFill>
        <a:latin typeface="Arial" charset="0"/>
        <a:ea typeface="+mn-ea"/>
        <a:cs typeface="+mn-cs"/>
      </a:defRPr>
    </a:lvl3pPr>
    <a:lvl4pPr marL="571500" algn="l" rtl="0" eaLnBrk="0" fontAlgn="base" hangingPunct="0">
      <a:spcBef>
        <a:spcPct val="30000"/>
      </a:spcBef>
      <a:spcAft>
        <a:spcPct val="0"/>
      </a:spcAft>
      <a:defRPr sz="800" kern="1200">
        <a:solidFill>
          <a:schemeClr val="tx1"/>
        </a:solidFill>
        <a:latin typeface="Arial" charset="0"/>
        <a:ea typeface="+mn-ea"/>
        <a:cs typeface="+mn-cs"/>
      </a:defRPr>
    </a:lvl4pPr>
    <a:lvl5pPr marL="762000" algn="l" rtl="0" eaLnBrk="0" fontAlgn="base" hangingPunct="0">
      <a:spcBef>
        <a:spcPct val="30000"/>
      </a:spcBef>
      <a:spcAft>
        <a:spcPct val="0"/>
      </a:spcAft>
      <a:defRPr sz="8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w="9525"/>
        </p:spPr>
        <p:txBody>
          <a:bodyPr/>
          <a:lstStyle/>
          <a:p>
            <a:endParaRPr 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16"/>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Freeform 18"/>
            <p:cNvSpPr>
              <a:spLocks/>
            </p:cNvSpPr>
            <p:nvPr/>
          </p:nvSpPr>
          <p:spPr bwMode="auto">
            <a:xfrm>
              <a:off x="35926" y="5135025"/>
              <a:ext cx="9108074" cy="838869"/>
            </a:xfrm>
            <a:custGeom>
              <a:avLst/>
              <a:gdLst>
                <a:gd name="T0" fmla="*/ 0 w 5760"/>
                <a:gd name="T1" fmla="*/ 0 h 528"/>
                <a:gd name="T2" fmla="*/ 9108074 w 5760"/>
                <a:gd name="T3" fmla="*/ 0 h 528"/>
                <a:gd name="T4" fmla="*/ 9108074 w 5760"/>
                <a:gd name="T5" fmla="*/ 838869 h 528"/>
                <a:gd name="T6" fmla="*/ 75901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w="9525" cap="flat" cmpd="sng" algn="ctr">
              <a:noFill/>
              <a:prstDash val="solid"/>
              <a:round/>
              <a:headEnd type="none" w="med" len="med"/>
              <a:tailEnd type="none" w="med" len="med"/>
            </a:ln>
          </p:spPr>
          <p:txBody>
            <a:bodyPr/>
            <a:lstStyle/>
            <a:p>
              <a:endParaRPr lang="en-US"/>
            </a:p>
          </p:txBody>
        </p:sp>
        <p:sp>
          <p:nvSpPr>
            <p:cNvPr id="8" name="Freeform 19"/>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20"/>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6975AD68-3112-4F7D-9FE1-4244606CFED3}" type="datetimeFigureOut">
              <a:rPr lang="en-US"/>
              <a:pPr>
                <a:defRPr/>
              </a:pPr>
              <a:t>10/2/2013</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3565F353-8471-465E-B8C8-A2EF812BA8A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635A4B9B-CE79-49BB-8A69-0321AABED07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F164FADE-E73A-4FF1-82A9-D516443FEF6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E5E8350D-B36E-4306-84B0-572CAF889E7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Chevron 15"/>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GB"/>
          </a:p>
        </p:txBody>
      </p:sp>
      <p:sp>
        <p:nvSpPr>
          <p:cNvPr id="7" name="Footer Placeholder 4"/>
          <p:cNvSpPr>
            <a:spLocks noGrp="1"/>
          </p:cNvSpPr>
          <p:nvPr>
            <p:ph type="ftr" sz="quarter" idx="11"/>
          </p:nvPr>
        </p:nvSpPr>
        <p:spPr/>
        <p:txBody>
          <a:bodyPr/>
          <a:lstStyle>
            <a:lvl1pPr>
              <a:defRPr/>
            </a:lvl1pPr>
            <a:extLst/>
          </a:lstStyle>
          <a:p>
            <a:pPr>
              <a:defRPr/>
            </a:pPr>
            <a:r>
              <a:rPr lang="en-GB"/>
              <a:t>Rolls-Royce proprietary information</a:t>
            </a:r>
          </a:p>
        </p:txBody>
      </p:sp>
      <p:sp>
        <p:nvSpPr>
          <p:cNvPr id="8" name="Slide Number Placeholder 5"/>
          <p:cNvSpPr>
            <a:spLocks noGrp="1"/>
          </p:cNvSpPr>
          <p:nvPr>
            <p:ph type="sldNum" sz="quarter" idx="12"/>
          </p:nvPr>
        </p:nvSpPr>
        <p:spPr/>
        <p:txBody>
          <a:bodyPr/>
          <a:lstStyle>
            <a:lvl1pPr>
              <a:defRPr/>
            </a:lvl1pPr>
            <a:extLst/>
          </a:lstStyle>
          <a:p>
            <a:pPr>
              <a:defRPr/>
            </a:pPr>
            <a:fld id="{5741DA8F-07FF-4BFE-9E79-0B6827512A10}"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GB"/>
          </a:p>
        </p:txBody>
      </p:sp>
      <p:sp>
        <p:nvSpPr>
          <p:cNvPr id="6" name="Footer Placeholder 5"/>
          <p:cNvSpPr>
            <a:spLocks noGrp="1"/>
          </p:cNvSpPr>
          <p:nvPr>
            <p:ph type="ftr" sz="quarter" idx="11"/>
          </p:nvPr>
        </p:nvSpPr>
        <p:spPr/>
        <p:txBody>
          <a:bodyPr/>
          <a:lstStyle>
            <a:lvl1pPr>
              <a:defRPr/>
            </a:lvl1pPr>
            <a:extLst/>
          </a:lstStyle>
          <a:p>
            <a:pPr>
              <a:defRPr/>
            </a:pPr>
            <a:r>
              <a:rPr lang="en-GB"/>
              <a:t>Rolls-Royce proprietary information</a:t>
            </a:r>
          </a:p>
        </p:txBody>
      </p:sp>
      <p:sp>
        <p:nvSpPr>
          <p:cNvPr id="7" name="Slide Number Placeholder 6"/>
          <p:cNvSpPr>
            <a:spLocks noGrp="1"/>
          </p:cNvSpPr>
          <p:nvPr>
            <p:ph type="sldNum" sz="quarter" idx="12"/>
          </p:nvPr>
        </p:nvSpPr>
        <p:spPr/>
        <p:txBody>
          <a:bodyPr/>
          <a:lstStyle>
            <a:lvl1pPr>
              <a:defRPr/>
            </a:lvl1pPr>
            <a:extLst/>
          </a:lstStyle>
          <a:p>
            <a:pPr>
              <a:defRPr/>
            </a:pPr>
            <a:fld id="{6F99ABC2-E6A7-4863-8564-2C3FF64EBABB}"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GB"/>
          </a:p>
        </p:txBody>
      </p:sp>
      <p:sp>
        <p:nvSpPr>
          <p:cNvPr id="8" name="Footer Placeholder 7"/>
          <p:cNvSpPr>
            <a:spLocks noGrp="1"/>
          </p:cNvSpPr>
          <p:nvPr>
            <p:ph type="ftr" sz="quarter" idx="11"/>
          </p:nvPr>
        </p:nvSpPr>
        <p:spPr/>
        <p:txBody>
          <a:bodyPr/>
          <a:lstStyle>
            <a:lvl1pPr>
              <a:defRPr/>
            </a:lvl1pPr>
            <a:extLst/>
          </a:lstStyle>
          <a:p>
            <a:pPr>
              <a:defRPr/>
            </a:pPr>
            <a:r>
              <a:rPr lang="en-GB"/>
              <a:t>Rolls-Royce proprietary information</a:t>
            </a:r>
          </a:p>
        </p:txBody>
      </p:sp>
      <p:sp>
        <p:nvSpPr>
          <p:cNvPr id="9" name="Slide Number Placeholder 8"/>
          <p:cNvSpPr>
            <a:spLocks noGrp="1"/>
          </p:cNvSpPr>
          <p:nvPr>
            <p:ph type="sldNum" sz="quarter" idx="12"/>
          </p:nvPr>
        </p:nvSpPr>
        <p:spPr/>
        <p:txBody>
          <a:bodyPr/>
          <a:lstStyle>
            <a:lvl1pPr>
              <a:defRPr/>
            </a:lvl1pPr>
            <a:extLst/>
          </a:lstStyle>
          <a:p>
            <a:pPr>
              <a:defRPr/>
            </a:pPr>
            <a:fld id="{F112CD8F-B024-45DB-972A-9DEBA078BA5D}"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endParaRPr lang="en-GB"/>
          </a:p>
        </p:txBody>
      </p:sp>
      <p:sp>
        <p:nvSpPr>
          <p:cNvPr id="4" name="Footer Placeholder 3"/>
          <p:cNvSpPr>
            <a:spLocks noGrp="1"/>
          </p:cNvSpPr>
          <p:nvPr>
            <p:ph type="ftr" sz="quarter" idx="11"/>
          </p:nvPr>
        </p:nvSpPr>
        <p:spPr/>
        <p:txBody>
          <a:bodyPr/>
          <a:lstStyle>
            <a:lvl1pPr>
              <a:defRPr/>
            </a:lvl1pPr>
            <a:extLst/>
          </a:lstStyle>
          <a:p>
            <a:pPr>
              <a:defRPr/>
            </a:pPr>
            <a:r>
              <a:rPr lang="en-GB"/>
              <a:t>Rolls-Royce proprietary information</a:t>
            </a:r>
          </a:p>
        </p:txBody>
      </p:sp>
      <p:sp>
        <p:nvSpPr>
          <p:cNvPr id="5" name="Slide Number Placeholder 4"/>
          <p:cNvSpPr>
            <a:spLocks noGrp="1"/>
          </p:cNvSpPr>
          <p:nvPr>
            <p:ph type="sldNum" sz="quarter" idx="12"/>
          </p:nvPr>
        </p:nvSpPr>
        <p:spPr/>
        <p:txBody>
          <a:bodyPr/>
          <a:lstStyle>
            <a:lvl1pPr>
              <a:defRPr/>
            </a:lvl1pPr>
            <a:extLst/>
          </a:lstStyle>
          <a:p>
            <a:pPr>
              <a:defRPr/>
            </a:pPr>
            <a:fld id="{D6492340-1241-41EA-A68F-F5ED97FA6884}"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GB"/>
          </a:p>
        </p:txBody>
      </p:sp>
      <p:sp>
        <p:nvSpPr>
          <p:cNvPr id="3"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4" name="Slide Number Placeholder 17"/>
          <p:cNvSpPr>
            <a:spLocks noGrp="1"/>
          </p:cNvSpPr>
          <p:nvPr>
            <p:ph type="sldNum" sz="quarter" idx="12"/>
          </p:nvPr>
        </p:nvSpPr>
        <p:spPr/>
        <p:txBody>
          <a:bodyPr/>
          <a:lstStyle>
            <a:lvl1pPr>
              <a:defRPr/>
            </a:lvl1pPr>
          </a:lstStyle>
          <a:p>
            <a:pPr>
              <a:defRPr/>
            </a:pPr>
            <a:fld id="{1CA28F30-71C3-4509-B92E-80E9BB3AADD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GB"/>
          </a:p>
        </p:txBody>
      </p:sp>
      <p:sp>
        <p:nvSpPr>
          <p:cNvPr id="6" name="Footer Placeholder 5"/>
          <p:cNvSpPr>
            <a:spLocks noGrp="1"/>
          </p:cNvSpPr>
          <p:nvPr>
            <p:ph type="ftr" sz="quarter" idx="11"/>
          </p:nvPr>
        </p:nvSpPr>
        <p:spPr/>
        <p:txBody>
          <a:bodyPr/>
          <a:lstStyle>
            <a:lvl1pPr>
              <a:defRPr/>
            </a:lvl1pPr>
            <a:extLst/>
          </a:lstStyle>
          <a:p>
            <a:pPr>
              <a:defRPr/>
            </a:pPr>
            <a:r>
              <a:rPr lang="en-GB"/>
              <a:t>Rolls-Royce proprietary information</a:t>
            </a:r>
          </a:p>
        </p:txBody>
      </p:sp>
      <p:sp>
        <p:nvSpPr>
          <p:cNvPr id="7" name="Slide Number Placeholder 6"/>
          <p:cNvSpPr>
            <a:spLocks noGrp="1"/>
          </p:cNvSpPr>
          <p:nvPr>
            <p:ph type="sldNum" sz="quarter" idx="12"/>
          </p:nvPr>
        </p:nvSpPr>
        <p:spPr/>
        <p:txBody>
          <a:bodyPr/>
          <a:lstStyle>
            <a:lvl1pPr>
              <a:defRPr/>
            </a:lvl1pPr>
            <a:extLst/>
          </a:lstStyle>
          <a:p>
            <a:pPr>
              <a:defRPr/>
            </a:pPr>
            <a:fld id="{1FE4DD9D-0344-4D84-A9E2-E04C490AE8A6}"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6" name="Freeform 15"/>
          <p:cNvSpPr>
            <a:spLocks/>
          </p:cNvSpPr>
          <p:nvPr/>
        </p:nvSpPr>
        <p:spPr bwMode="auto">
          <a:xfrm>
            <a:off x="485775" y="5938838"/>
            <a:ext cx="3690938" cy="933450"/>
          </a:xfrm>
          <a:custGeom>
            <a:avLst/>
            <a:gdLst>
              <a:gd name="T0" fmla="*/ 0 w 5591"/>
              <a:gd name="T1" fmla="*/ 0 h 588"/>
              <a:gd name="T2" fmla="*/ 3802505 w 5591"/>
              <a:gd name="T3" fmla="*/ 0 h 588"/>
              <a:gd name="T4" fmla="*/ 3802505 w 5591"/>
              <a:gd name="T5" fmla="*/ 838200 h 588"/>
              <a:gd name="T6" fmla="*/ 31688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endParaRPr lang="en-US"/>
          </a:p>
        </p:txBody>
      </p:sp>
      <p:sp>
        <p:nvSpPr>
          <p:cNvPr id="7" name="Right Triangle 1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Straight Connector 18"/>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19"/>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Chevron 20"/>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GB"/>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r>
              <a:rPr lang="en-GB"/>
              <a:t>Rolls-Royce proprietary information</a:t>
            </a:r>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7BE35D76-40D2-4258-AE55-EF06A7A0D3CE}"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027" name="Freeform 11"/>
          <p:cNvSpPr>
            <a:spLocks/>
          </p:cNvSpPr>
          <p:nvPr/>
        </p:nvSpPr>
        <p:spPr bwMode="auto">
          <a:xfrm>
            <a:off x="485775" y="5938838"/>
            <a:ext cx="3690938" cy="933450"/>
          </a:xfrm>
          <a:custGeom>
            <a:avLst/>
            <a:gdLst>
              <a:gd name="T0" fmla="*/ 0 w 5591"/>
              <a:gd name="T1" fmla="*/ 0 h 588"/>
              <a:gd name="T2" fmla="*/ 3802505 w 5591"/>
              <a:gd name="T3" fmla="*/ 0 h 588"/>
              <a:gd name="T4" fmla="*/ 3802505 w 5591"/>
              <a:gd name="T5" fmla="*/ 838200 h 588"/>
              <a:gd name="T6" fmla="*/ 31688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endParaRPr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GB"/>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r>
              <a:rPr lang="en-GB"/>
              <a:t>Rolls-Royce proprietary information</a:t>
            </a:r>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DE7319E0-C40C-41D8-A4D4-73BAE588732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06" r:id="rId1"/>
    <p:sldLayoutId id="2147483902" r:id="rId2"/>
    <p:sldLayoutId id="2147483907" r:id="rId3"/>
    <p:sldLayoutId id="2147483908" r:id="rId4"/>
    <p:sldLayoutId id="2147483909" r:id="rId5"/>
    <p:sldLayoutId id="2147483910" r:id="rId6"/>
    <p:sldLayoutId id="2147483903" r:id="rId7"/>
    <p:sldLayoutId id="2147483911" r:id="rId8"/>
    <p:sldLayoutId id="2147483912" r:id="rId9"/>
    <p:sldLayoutId id="2147483904" r:id="rId10"/>
    <p:sldLayoutId id="2147483905" r:id="rId11"/>
  </p:sldLayoutIdLst>
  <p:hf sldNum="0" hd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cid:image002.jpg@01CD23BA.60BF475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259" name="Group 43"/>
          <p:cNvGraphicFramePr>
            <a:graphicFrameLocks noGrp="1"/>
          </p:cNvGraphicFramePr>
          <p:nvPr/>
        </p:nvGraphicFramePr>
        <p:xfrm>
          <a:off x="127000" y="122238"/>
          <a:ext cx="8902700" cy="946150"/>
        </p:xfrm>
        <a:graphic>
          <a:graphicData uri="http://schemas.openxmlformats.org/drawingml/2006/table">
            <a:tbl>
              <a:tblPr/>
              <a:tblGrid>
                <a:gridCol w="2981325"/>
                <a:gridCol w="1468438"/>
                <a:gridCol w="3900487"/>
                <a:gridCol w="552450"/>
              </a:tblGrid>
              <a:tr h="490432">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HS&amp;E INCIDENT BULLETIN</a:t>
                      </a:r>
                    </a:p>
                  </a:txBody>
                  <a:tcPr marL="108000" marR="108000" marT="108025" marB="108025"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FFFFFF"/>
                          </a:solidFill>
                          <a:effectLst/>
                          <a:latin typeface="Lucida Sans Unicode" pitchFamily="34" charset="0"/>
                          <a:cs typeface="Arial" pitchFamily="34" charset="0"/>
                        </a:rPr>
                        <a:t>2nd Quarter 2013</a:t>
                      </a:r>
                    </a:p>
                  </a:txBody>
                  <a:tcPr marL="108000" marR="108000" marT="108025" marB="108025"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rgbClr val="FFFFFF"/>
                        </a:solidFill>
                        <a:effectLst/>
                        <a:latin typeface="Lucida Sans Unicode" pitchFamily="34" charset="0"/>
                        <a:cs typeface="Arial" pitchFamily="34" charset="0"/>
                      </a:endParaRPr>
                    </a:p>
                  </a:txBody>
                  <a:tcPr marL="108000" marR="108000" marT="108025" marB="108025"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r>
              <a:tr h="45571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bg1"/>
                          </a:solidFill>
                          <a:effectLst/>
                          <a:latin typeface="Lucida Sans Unicode" pitchFamily="34" charset="0"/>
                          <a:cs typeface="Arial" pitchFamily="34" charset="0"/>
                        </a:rPr>
                        <a:t>Location Germany</a:t>
                      </a:r>
                    </a:p>
                  </a:txBody>
                  <a:tcPr marL="108000" marR="108000" marT="0" marB="0" anchor="ctr" horzOverflow="overflow">
                    <a:lnL>
                      <a:noFill/>
                    </a:lnL>
                    <a:lnR w="28575"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a:noFill/>
                    </a:lnB>
                    <a:lnTlToBr>
                      <a:noFill/>
                    </a:lnTlToBr>
                    <a:lnBlToTr>
                      <a:noFill/>
                    </a:lnBlToTr>
                    <a:solidFill>
                      <a:srgbClr val="00B050"/>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bg1"/>
                          </a:solidFill>
                          <a:effectLst/>
                          <a:latin typeface="Lucida Sans Unicode" pitchFamily="34" charset="0"/>
                          <a:cs typeface="Arial" pitchFamily="34" charset="0"/>
                        </a:rPr>
                        <a:t>Type of incident</a:t>
                      </a:r>
                      <a:r>
                        <a:rPr kumimoji="0" lang="en-GB" sz="1200" b="0" i="1" u="none" strike="noStrike" cap="none" normalizeH="0" baseline="0" dirty="0" smtClean="0">
                          <a:ln>
                            <a:noFill/>
                          </a:ln>
                          <a:solidFill>
                            <a:schemeClr val="bg1"/>
                          </a:solidFill>
                          <a:effectLst/>
                          <a:latin typeface="Lucida Sans Unicode" pitchFamily="34" charset="0"/>
                          <a:cs typeface="Arial" pitchFamily="34" charset="0"/>
                        </a:rPr>
                        <a:t> : cutting damage</a:t>
                      </a:r>
                    </a:p>
                  </a:txBody>
                  <a:tcPr marL="108000" marR="108000" marT="0" marB="0" anchor="ctr" horzOverflow="overflow">
                    <a:lnL w="28575" cap="flat" cmpd="sng" algn="ctr">
                      <a:solidFill>
                        <a:schemeClr val="bg1"/>
                      </a:solidFill>
                      <a:prstDash val="solid"/>
                      <a:round/>
                      <a:headEnd type="none" w="med" len="med"/>
                      <a:tailEnd type="none" w="med" len="med"/>
                    </a:lnL>
                    <a:lnR>
                      <a:noFill/>
                    </a:lnR>
                    <a:lnT w="57150" cap="flat" cmpd="sng" algn="ctr">
                      <a:solidFill>
                        <a:schemeClr val="bg1"/>
                      </a:solidFill>
                      <a:prstDash val="solid"/>
                      <a:round/>
                      <a:headEnd type="none" w="med" len="med"/>
                      <a:tailEnd type="none" w="med" len="med"/>
                    </a:lnT>
                    <a:lnB>
                      <a:noFill/>
                    </a:lnB>
                    <a:lnTlToBr>
                      <a:noFill/>
                    </a:lnTlToBr>
                    <a:lnBlToTr>
                      <a:noFill/>
                    </a:lnBlToTr>
                    <a:solidFill>
                      <a:srgbClr val="00B050"/>
                    </a:solidFill>
                  </a:tcPr>
                </a:tc>
                <a:tc hMerge="1">
                  <a:txBody>
                    <a:bodyPr/>
                    <a:lstStyle/>
                    <a:p>
                      <a:endParaRPr lang="en-US"/>
                    </a:p>
                  </a:txBody>
                  <a:tcPr/>
                </a:tc>
                <a:tc hMerge="1">
                  <a:txBody>
                    <a:bodyPr/>
                    <a:lstStyle/>
                    <a:p>
                      <a:endParaRPr lang="en-US"/>
                    </a:p>
                  </a:txBody>
                  <a:tcPr/>
                </a:tc>
              </a:tr>
            </a:tbl>
          </a:graphicData>
        </a:graphic>
      </p:graphicFrame>
      <p:graphicFrame>
        <p:nvGraphicFramePr>
          <p:cNvPr id="9256" name="Group 40"/>
          <p:cNvGraphicFramePr>
            <a:graphicFrameLocks noGrp="1"/>
          </p:cNvGraphicFramePr>
          <p:nvPr/>
        </p:nvGraphicFramePr>
        <p:xfrm>
          <a:off x="123825" y="1157288"/>
          <a:ext cx="8907463" cy="4872038"/>
        </p:xfrm>
        <a:graphic>
          <a:graphicData uri="http://schemas.openxmlformats.org/drawingml/2006/table">
            <a:tbl>
              <a:tblPr/>
              <a:tblGrid>
                <a:gridCol w="4482042"/>
                <a:gridCol w="629708"/>
                <a:gridCol w="3795713"/>
              </a:tblGrid>
              <a:tr h="31277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bg1"/>
                          </a:solidFill>
                          <a:effectLst/>
                          <a:latin typeface="Lucida Sans Unicode" pitchFamily="34" charset="0"/>
                          <a:cs typeface="Arial" pitchFamily="34" charset="0"/>
                        </a:rPr>
                        <a:t>Summary:</a:t>
                      </a:r>
                    </a:p>
                  </a:txBody>
                  <a:tcPr marL="90000" marR="0" marT="0" marB="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A7A9AC"/>
                    </a:solidFill>
                  </a:tcPr>
                </a:tc>
                <a:tc rowSpan="2"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Lucida Sans Unicode"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90000" marT="90012" marB="90012"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lang="en-US"/>
                    </a:p>
                  </a:txBody>
                  <a:tcPr/>
                </a:tc>
              </a:tr>
              <a:tr h="224184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tx1"/>
                          </a:solidFill>
                          <a:effectLst/>
                          <a:latin typeface="Lucida Sans Unicode" pitchFamily="34" charset="0"/>
                          <a:cs typeface="Arial" pitchFamily="34" charset="0"/>
                        </a:rPr>
                        <a:t>A flow chip at a turning machine hits the left hand of an employee due to the wrong handling of the protection cover.</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20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90000" marT="90012" marB="90012"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2" vMerge="1">
                  <a:txBody>
                    <a:bodyPr/>
                    <a:lstStyle/>
                    <a:p>
                      <a:endParaRPr lang="en-US"/>
                    </a:p>
                  </a:txBody>
                  <a:tcPr/>
                </a:tc>
                <a:tc hMerge="1" vMerge="1">
                  <a:txBody>
                    <a:bodyPr/>
                    <a:lstStyle/>
                    <a:p>
                      <a:endParaRPr lang="en-US"/>
                    </a:p>
                  </a:txBody>
                  <a:tcPr/>
                </a:tc>
              </a:tr>
              <a:tr h="31277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bg1"/>
                          </a:solidFill>
                          <a:effectLst/>
                          <a:latin typeface="Lucida Sans Unicode" pitchFamily="34" charset="0"/>
                          <a:cs typeface="Arial" pitchFamily="34" charset="0"/>
                        </a:rPr>
                        <a:t>Root Causes</a:t>
                      </a:r>
                      <a:r>
                        <a:rPr kumimoji="0" lang="en-GB" sz="1000" b="1" i="0" u="none" strike="noStrike" cap="none" normalizeH="0" baseline="0" smtClean="0">
                          <a:ln>
                            <a:noFill/>
                          </a:ln>
                          <a:solidFill>
                            <a:schemeClr val="bg1"/>
                          </a:solidFill>
                          <a:effectLst/>
                          <a:latin typeface="Lucida Sans Unicode" pitchFamily="34" charset="0"/>
                          <a:cs typeface="Arial" pitchFamily="34" charset="0"/>
                        </a:rPr>
                        <a:t>:</a:t>
                      </a:r>
                    </a:p>
                  </a:txBody>
                  <a:tcPr marL="90000" marR="0" marT="0" marB="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A7A9AC"/>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bg1"/>
                          </a:solidFill>
                          <a:effectLst/>
                          <a:latin typeface="Lucida Sans Unicode" pitchFamily="34" charset="0"/>
                          <a:cs typeface="Arial" pitchFamily="34" charset="0"/>
                        </a:rPr>
                        <a:t>Actions Taken Thus Far: Next Steps</a:t>
                      </a:r>
                    </a:p>
                  </a:txBody>
                  <a:tcPr marL="90000" marR="0" marT="0" marB="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A7A9AC"/>
                    </a:solidFill>
                  </a:tcPr>
                </a:tc>
                <a:tc hMerge="1">
                  <a:txBody>
                    <a:bodyPr/>
                    <a:lstStyle/>
                    <a:p>
                      <a:endParaRPr lang="en-US"/>
                    </a:p>
                  </a:txBody>
                  <a:tcPr/>
                </a:tc>
              </a:tr>
              <a:tr h="1691860">
                <a:tc rowSpan="2">
                  <a:txBody>
                    <a:bodyPr/>
                    <a:lstStyle/>
                    <a:p>
                      <a:pPr marL="0" marR="0" lvl="0" indent="0" algn="l" defTabSz="914400" rtl="0" eaLnBrk="1" fontAlgn="base" latinLnBrk="0" hangingPunct="1">
                        <a:lnSpc>
                          <a:spcPct val="100000"/>
                        </a:lnSpc>
                        <a:spcBef>
                          <a:spcPct val="0"/>
                        </a:spcBef>
                        <a:spcAft>
                          <a:spcPts val="600"/>
                        </a:spcAft>
                        <a:buClrTx/>
                        <a:buSzTx/>
                        <a:buFont typeface="Lucida Sans Unicode" pitchFamily="34" charset="0"/>
                        <a:buNone/>
                        <a:tabLst/>
                      </a:pPr>
                      <a:r>
                        <a:rPr kumimoji="0" lang="en-GB" sz="1600" b="0" i="0" u="none" strike="noStrike" cap="none" normalizeH="0" baseline="0" dirty="0" smtClean="0">
                          <a:ln>
                            <a:noFill/>
                          </a:ln>
                          <a:solidFill>
                            <a:schemeClr val="tx1"/>
                          </a:solidFill>
                          <a:effectLst/>
                          <a:latin typeface="Lucida Sans Unicode" pitchFamily="34" charset="0"/>
                          <a:cs typeface="Arial" pitchFamily="34" charset="0"/>
                        </a:rPr>
                        <a:t>Operator detected flow chip and tried to shut off driving of cutter. Arm was behind cover and operator moved cover with wrong hand to wrong side. Hand enters hazardous zone of </a:t>
                      </a:r>
                      <a:r>
                        <a:rPr kumimoji="0" lang="en-GB" sz="1600" b="0" i="0" u="none" strike="noStrike" cap="none" normalizeH="0" baseline="0" smtClean="0">
                          <a:ln>
                            <a:noFill/>
                          </a:ln>
                          <a:solidFill>
                            <a:schemeClr val="tx1"/>
                          </a:solidFill>
                          <a:effectLst/>
                          <a:latin typeface="Lucida Sans Unicode" pitchFamily="34" charset="0"/>
                          <a:cs typeface="Arial" pitchFamily="34" charset="0"/>
                        </a:rPr>
                        <a:t>chuck and </a:t>
                      </a:r>
                      <a:r>
                        <a:rPr kumimoji="0" lang="en-GB" sz="1600" b="0" i="0" u="none" strike="noStrike" cap="none" normalizeH="0" baseline="0" dirty="0" smtClean="0">
                          <a:ln>
                            <a:noFill/>
                          </a:ln>
                          <a:solidFill>
                            <a:schemeClr val="tx1"/>
                          </a:solidFill>
                          <a:effectLst/>
                          <a:latin typeface="Lucida Sans Unicode" pitchFamily="34" charset="0"/>
                          <a:cs typeface="Arial" pitchFamily="34" charset="0"/>
                        </a:rPr>
                        <a:t>operator </a:t>
                      </a:r>
                      <a:r>
                        <a:rPr kumimoji="0" lang="en-GB" sz="1600" b="0" i="0" u="none" strike="noStrike" cap="none" normalizeH="0" baseline="0" smtClean="0">
                          <a:ln>
                            <a:noFill/>
                          </a:ln>
                          <a:solidFill>
                            <a:schemeClr val="tx1"/>
                          </a:solidFill>
                          <a:effectLst/>
                          <a:latin typeface="Lucida Sans Unicode" pitchFamily="34" charset="0"/>
                          <a:cs typeface="Arial" pitchFamily="34" charset="0"/>
                        </a:rPr>
                        <a:t>was hurt by </a:t>
                      </a:r>
                      <a:r>
                        <a:rPr kumimoji="0" lang="en-GB" sz="1400" b="0" i="0" u="none" strike="noStrike" cap="none" normalizeH="0" baseline="0" smtClean="0">
                          <a:ln>
                            <a:noFill/>
                          </a:ln>
                          <a:solidFill>
                            <a:schemeClr val="tx1"/>
                          </a:solidFill>
                          <a:effectLst/>
                          <a:latin typeface="Lucida Sans Unicode" pitchFamily="34" charset="0"/>
                          <a:cs typeface="Arial" pitchFamily="34" charset="0"/>
                        </a:rPr>
                        <a:t>flow chip . </a:t>
                      </a:r>
                      <a:endParaRPr kumimoji="0" lang="en-GB" sz="14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90000" marT="90012" marB="90012"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228600" marR="0" lvl="0" indent="-228600" algn="l" defTabSz="914400" rtl="0" eaLnBrk="1" fontAlgn="base" latinLnBrk="0" hangingPunct="1">
                        <a:lnSpc>
                          <a:spcPct val="100000"/>
                        </a:lnSpc>
                        <a:spcBef>
                          <a:spcPct val="0"/>
                        </a:spcBef>
                        <a:spcAft>
                          <a:spcPts val="600"/>
                        </a:spcAft>
                        <a:buClrTx/>
                        <a:buSzTx/>
                        <a:buFont typeface="+mj-lt"/>
                        <a:buNone/>
                        <a:tabLst/>
                        <a:defRPr/>
                      </a:pPr>
                      <a:r>
                        <a:rPr kumimoji="0" lang="en-US" sz="1600" b="0" i="0" u="none" strike="noStrike" kern="1200" cap="none" spc="0" normalizeH="0" baseline="0" noProof="0" dirty="0" smtClean="0">
                          <a:ln>
                            <a:noFill/>
                          </a:ln>
                          <a:solidFill>
                            <a:srgbClr val="000000"/>
                          </a:solidFill>
                          <a:effectLst/>
                          <a:uLnTx/>
                          <a:uFillTx/>
                          <a:latin typeface="Lucida Sans Unicode" pitchFamily="34" charset="0"/>
                          <a:ea typeface="+mn-ea"/>
                          <a:cs typeface="Arial" pitchFamily="34" charset="0"/>
                        </a:rPr>
                        <a:t>Continuous training of correct handling of protection cover and save shut-down in case of flow chips. Improved awareness of operators about possible dangers while working on conventional turning machines.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sng" strike="noStrike" cap="none" normalizeH="0" baseline="0" dirty="0" smtClean="0">
                        <a:ln>
                          <a:noFill/>
                        </a:ln>
                        <a:solidFill>
                          <a:schemeClr val="tx1"/>
                        </a:solidFill>
                        <a:effectLst/>
                        <a:latin typeface="Lucida Sans Unicode" pitchFamily="34" charset="0"/>
                        <a:cs typeface="Arial" pitchFamily="34" charset="0"/>
                      </a:endParaRPr>
                    </a:p>
                  </a:txBody>
                  <a:tcPr marL="90000" marR="0" marT="0" marB="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0" marT="0" marB="0" anchor="ctr" horzOverflow="overflow">
                    <a:lnL>
                      <a:noFill/>
                    </a:lnL>
                    <a:lnR>
                      <a:noFill/>
                    </a:lnR>
                    <a:lnT w="6350" cap="flat" cmpd="sng" algn="ctr">
                      <a:solidFill>
                        <a:schemeClr val="tx1"/>
                      </a:solidFill>
                      <a:prstDash val="solid"/>
                      <a:round/>
                      <a:headEnd type="none" w="med" len="med"/>
                      <a:tailEnd type="none" w="med" len="med"/>
                    </a:lnT>
                    <a:lnB>
                      <a:noFill/>
                    </a:lnB>
                    <a:lnTlToBr>
                      <a:noFill/>
                    </a:lnTlToBr>
                    <a:lnBlToTr>
                      <a:noFill/>
                    </a:lnBlToTr>
                    <a:noFill/>
                  </a:tcPr>
                </a:tc>
              </a:tr>
              <a:tr h="312779">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Lucida Sans Unicode" pitchFamily="34" charset="0"/>
                        <a:cs typeface="Arial" pitchFamily="34" charset="0"/>
                      </a:endParaRPr>
                    </a:p>
                  </a:txBody>
                  <a:tcPr marL="90000" marR="0" marT="0" marB="0" anchor="ctr" horzOverflow="overflow">
                    <a:lnL w="28575"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0" marT="0" marB="0" anchor="ctr" horzOverflow="overflow">
                    <a:lnL>
                      <a:noFill/>
                    </a:lnL>
                    <a:lnR w="635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9244" name="Picture 35" descr="cid:image002.jpg@01CD23BA.60BF4750"/>
          <p:cNvPicPr>
            <a:picLocks noChangeAspect="1" noChangeArrowheads="1"/>
          </p:cNvPicPr>
          <p:nvPr/>
        </p:nvPicPr>
        <p:blipFill>
          <a:blip r:embed="rId3" r:link="rId4" cstate="print"/>
          <a:srcRect/>
          <a:stretch>
            <a:fillRect/>
          </a:stretch>
        </p:blipFill>
        <p:spPr bwMode="auto">
          <a:xfrm>
            <a:off x="4924425" y="5888038"/>
            <a:ext cx="3956050" cy="969962"/>
          </a:xfrm>
          <a:prstGeom prst="rect">
            <a:avLst/>
          </a:prstGeom>
          <a:noFill/>
          <a:ln w="9525">
            <a:noFill/>
            <a:miter lim="800000"/>
            <a:headEnd/>
            <a:tailEnd/>
          </a:ln>
        </p:spPr>
      </p:pic>
      <p:pic>
        <p:nvPicPr>
          <p:cNvPr id="9245" name="Picture 32"/>
          <p:cNvPicPr>
            <a:picLocks noChangeAspect="1" noChangeArrowheads="1"/>
          </p:cNvPicPr>
          <p:nvPr/>
        </p:nvPicPr>
        <p:blipFill>
          <a:blip r:embed="rId5" cstate="print"/>
          <a:srcRect/>
          <a:stretch>
            <a:fillRect/>
          </a:stretch>
        </p:blipFill>
        <p:spPr bwMode="auto">
          <a:xfrm>
            <a:off x="5341938" y="1214438"/>
            <a:ext cx="3170237" cy="2384425"/>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2.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3.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4.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Concourse</Template>
  <TotalTime>8589</TotalTime>
  <Words>123</Words>
  <Application>Microsoft Office PowerPoint</Application>
  <PresentationFormat>On-screen Show (4:3)</PresentationFormat>
  <Paragraphs>10</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Lucida Sans Unicode</vt:lpstr>
      <vt:lpstr>Wingdings 3</vt:lpstr>
      <vt:lpstr>Verdana</vt:lpstr>
      <vt:lpstr>Wingdings 2</vt:lpstr>
      <vt:lpstr>+mj-lt</vt:lpstr>
      <vt:lpstr>Concourse</vt:lpstr>
      <vt:lpstr>Slide 1</vt:lpstr>
    </vt:vector>
  </TitlesOfParts>
  <Company>Rolls-Royce plc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Rolls Royce</dc:creator>
  <dc:description>Developed by Operandi Limited</dc:description>
  <cp:lastModifiedBy> </cp:lastModifiedBy>
  <cp:revision>460</cp:revision>
  <cp:lastPrinted>2003-11-04T16:53:27Z</cp:lastPrinted>
  <dcterms:created xsi:type="dcterms:W3CDTF">2004-01-23T18:06:09Z</dcterms:created>
  <dcterms:modified xsi:type="dcterms:W3CDTF">2013-10-02T14:59:53Z</dcterms:modified>
</cp:coreProperties>
</file>